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9" r:id="rId3"/>
    <p:sldId id="257" r:id="rId4"/>
    <p:sldId id="270" r:id="rId5"/>
    <p:sldId id="266" r:id="rId6"/>
    <p:sldId id="281" r:id="rId7"/>
    <p:sldId id="275" r:id="rId8"/>
    <p:sldId id="258" r:id="rId9"/>
    <p:sldId id="263" r:id="rId10"/>
    <p:sldId id="264" r:id="rId11"/>
    <p:sldId id="269" r:id="rId12"/>
    <p:sldId id="276" r:id="rId13"/>
    <p:sldId id="271" r:id="rId14"/>
    <p:sldId id="260" r:id="rId15"/>
    <p:sldId id="261" r:id="rId16"/>
    <p:sldId id="277" r:id="rId17"/>
    <p:sldId id="278" r:id="rId18"/>
    <p:sldId id="279" r:id="rId19"/>
    <p:sldId id="262" r:id="rId20"/>
    <p:sldId id="280" r:id="rId21"/>
    <p:sldId id="265" r:id="rId22"/>
    <p:sldId id="268" r:id="rId23"/>
    <p:sldId id="267" r:id="rId24"/>
    <p:sldId id="272" r:id="rId25"/>
    <p:sldId id="273" r:id="rId26"/>
    <p:sldId id="274" r:id="rId27"/>
    <p:sldId id="283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63" y="-42562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763" y="121706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" y="2047688"/>
            <a:ext cx="4176817" cy="4548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888" y="2047688"/>
            <a:ext cx="3835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it is difficult to compare directly </a:t>
            </a:r>
          </a:p>
          <a:p>
            <a:r>
              <a:rPr lang="en-US" dirty="0" smtClean="0"/>
              <a:t>the arc length functions. The authors </a:t>
            </a:r>
          </a:p>
          <a:p>
            <a:r>
              <a:rPr lang="en-US" dirty="0" smtClean="0"/>
              <a:t>Used functional data analysis to fit the </a:t>
            </a:r>
          </a:p>
          <a:p>
            <a:r>
              <a:rPr lang="en-US" dirty="0"/>
              <a:t>p</a:t>
            </a:r>
            <a:r>
              <a:rPr lang="en-US" dirty="0" smtClean="0"/>
              <a:t>rofiles as coefficients of B-splines.</a:t>
            </a:r>
          </a:p>
          <a:p>
            <a:endParaRPr lang="en-US" dirty="0" smtClean="0"/>
          </a:p>
          <a:p>
            <a:r>
              <a:rPr lang="en-US" dirty="0" smtClean="0"/>
              <a:t>And then use discriminant analysis</a:t>
            </a:r>
          </a:p>
          <a:p>
            <a:r>
              <a:rPr lang="en-US" dirty="0" smtClean="0"/>
              <a:t>with the principal components of </a:t>
            </a:r>
          </a:p>
          <a:p>
            <a:r>
              <a:rPr lang="en-US" dirty="0" smtClean="0"/>
              <a:t>the coefficients of these B-splines.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1" y="724288"/>
            <a:ext cx="4176817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along/from a centroid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7624"/>
            <a:ext cx="3132501" cy="4084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625" y="1150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Cross-sections along a centroid</a:t>
            </a:r>
          </a:p>
          <a:p>
            <a:r>
              <a:rPr lang="en-US" dirty="0" err="1" smtClean="0"/>
              <a:t>Renauld</a:t>
            </a:r>
            <a:r>
              <a:rPr lang="en-US" dirty="0" smtClean="0"/>
              <a:t> et al., “Morphology </a:t>
            </a:r>
            <a:r>
              <a:rPr lang="en-US" dirty="0"/>
              <a:t>of thalamus, LGN and optic radiation do not influence EEG alpha waves”, Brain function and structure (submitted), 2015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563801" y="2753207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 flipV="1">
            <a:off x="5329646" y="3367149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455919" y="3197330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82192" y="3027511"/>
            <a:ext cx="560617" cy="44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7146" y="2819168"/>
            <a:ext cx="420023" cy="49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80404" y="2459032"/>
            <a:ext cx="10913" cy="76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4" y="4194663"/>
            <a:ext cx="2296226" cy="22680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86214" y="3854087"/>
            <a:ext cx="30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Distance maps from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214895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sets of streamlines for group comparisons (advanced)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3" y="1570288"/>
            <a:ext cx="4964576" cy="2068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8617" y="1958080"/>
            <a:ext cx="289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Garyfallidis</a:t>
            </a:r>
            <a:r>
              <a:rPr lang="en-US" dirty="0" smtClean="0"/>
              <a:t> et al. PhD thesis, </a:t>
            </a:r>
          </a:p>
          <a:p>
            <a:r>
              <a:rPr lang="en-US" dirty="0" smtClean="0"/>
              <a:t>Univ. of Cambridge, 2012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9" y="3934939"/>
            <a:ext cx="4567428" cy="122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38" y="5237557"/>
            <a:ext cx="4219385" cy="90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4401" y="2930453"/>
            <a:ext cx="35341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adjacency (BA) is a metric</a:t>
            </a:r>
          </a:p>
          <a:p>
            <a:r>
              <a:rPr lang="en-US" dirty="0" smtClean="0"/>
              <a:t>for comparing how similar are </a:t>
            </a:r>
          </a:p>
          <a:p>
            <a:r>
              <a:rPr lang="en-US" dirty="0"/>
              <a:t>c</a:t>
            </a:r>
            <a:r>
              <a:rPr lang="en-US" dirty="0" smtClean="0"/>
              <a:t>lusters between different subjects.</a:t>
            </a:r>
          </a:p>
          <a:p>
            <a:endParaRPr lang="en-US" dirty="0"/>
          </a:p>
          <a:p>
            <a:r>
              <a:rPr lang="en-US" dirty="0" smtClean="0"/>
              <a:t>The streamlines of all subjects need</a:t>
            </a:r>
          </a:p>
          <a:p>
            <a:r>
              <a:rPr lang="en-US" dirty="0"/>
              <a:t>t</a:t>
            </a:r>
            <a:r>
              <a:rPr lang="en-US" dirty="0" smtClean="0"/>
              <a:t>o be in the same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Make the mental leap from images to streamlines. The grid is not everything!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world of streamlines is a world of opportunity.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 segmentation of streamlines is reducing manual segmentation.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Registration of bundles is robust to incomplete 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Clustering/simplification can show you hidden structures and reduce computational complexity.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the bundles using centroids, distances, clusters, cross-sections.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not stick only to Tensor metrics move to AFD, QA and other newer metrics.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2002" y="940019"/>
            <a:ext cx="9322459" cy="52866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Be critical about how you measure connectivity.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Make sure you do your pre-processing right.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Nearly all the methods shown in this course are available in DIPY.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 me in the DIPY booth for more information.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463" y="130536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4930159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8" y="2023928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Z:\Images\SCIL\logo\logo6_inver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29" y="871075"/>
            <a:ext cx="3036142" cy="30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ractomet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7871" y="4140526"/>
            <a:ext cx="3765479" cy="1937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6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409639" y="1663936"/>
            <a:ext cx="3201520" cy="2455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" y="1636185"/>
            <a:ext cx="3369940" cy="240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05" y="4513560"/>
            <a:ext cx="5086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Haussdorff</a:t>
            </a:r>
            <a:r>
              <a:rPr lang="en-US" dirty="0" smtClean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put together streamlines of different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Streamlines can have different numbers of 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46454" y="4526335"/>
            <a:ext cx="2780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Vector-like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Points are now arrays of </a:t>
            </a:r>
          </a:p>
          <a:p>
            <a:r>
              <a:rPr lang="en-US" dirty="0"/>
              <a:t>f</a:t>
            </a:r>
            <a:r>
              <a:rPr lang="en-US" dirty="0" smtClean="0"/>
              <a:t>ixed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streamlines </a:t>
            </a:r>
          </a:p>
          <a:p>
            <a:r>
              <a:rPr lang="en-US" dirty="0" smtClean="0"/>
              <a:t>of different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3895</TotalTime>
  <Words>1577</Words>
  <Application>Microsoft Office PowerPoint</Application>
  <PresentationFormat>On-screen Show (4:3)</PresentationFormat>
  <Paragraphs>282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Functional data analysis</vt:lpstr>
      <vt:lpstr>Measures along/from a centroid</vt:lpstr>
      <vt:lpstr>Comparing sets of streamlines for group comparisons (advanced)</vt:lpstr>
      <vt:lpstr>Conclusion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195</cp:revision>
  <dcterms:created xsi:type="dcterms:W3CDTF">2015-05-26T19:37:54Z</dcterms:created>
  <dcterms:modified xsi:type="dcterms:W3CDTF">2015-06-11T05:30:45Z</dcterms:modified>
</cp:coreProperties>
</file>